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25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389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050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86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0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200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216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261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51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44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5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95F1-9815-4263-83EC-6C7217E357A1}" type="datetimeFigureOut">
              <a:rPr lang="en-GB" smtClean="0"/>
              <a:pPr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AB76-43FF-40DF-BC05-5F0C70FEDC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88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21531/21531-h/21531-h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Woodworking Joints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GWW</a:t>
            </a:r>
          </a:p>
          <a:p>
            <a:r>
              <a:rPr lang="en-US" dirty="0" smtClean="0"/>
              <a:t>8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382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Dovetail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Through Dovetail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Stopped Dovetail</a:t>
            </a:r>
            <a:endParaRPr lang="en-GB" dirty="0"/>
          </a:p>
        </p:txBody>
      </p:sp>
      <p:pic>
        <p:nvPicPr>
          <p:cNvPr id="7170" name="Picture 2" descr="C:\Users\Andre\Downloads\The Project Gutenberg eBook of Woodwork Joints, by Unknown_files\f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1656184" cy="19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dre\Downloads\The Project Gutenberg eBook of Woodwork Joints, by Unknown_files\f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000" y="4437112"/>
            <a:ext cx="2235432" cy="17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ndre\Downloads\The Project Gutenberg eBook of Woodwork Joints, by Unknown_files\f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2476723" cy="21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3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Wait, there’s more…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Secret </a:t>
            </a:r>
            <a:r>
              <a:rPr lang="en-US" dirty="0" err="1" smtClean="0"/>
              <a:t>Mitre</a:t>
            </a:r>
            <a:r>
              <a:rPr lang="en-US" dirty="0" smtClean="0"/>
              <a:t> Dovetail </a:t>
            </a:r>
            <a:r>
              <a:rPr lang="en-US" sz="2000" dirty="0" smtClean="0"/>
              <a:t>(specially for masochists)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Compound angled….</a:t>
            </a:r>
          </a:p>
          <a:p>
            <a:endParaRPr lang="en-GB" dirty="0"/>
          </a:p>
        </p:txBody>
      </p:sp>
      <p:pic>
        <p:nvPicPr>
          <p:cNvPr id="8194" name="Picture 2" descr="C:\Users\Andre\Downloads\The Project Gutenberg eBook of Woodwork Joints, by Unknown_files\f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6920"/>
            <a:ext cx="2663555" cy="19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dre\Downloads\The Project Gutenberg eBook of Woodwork Joints, by Unknown_files\f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97152"/>
            <a:ext cx="2364903" cy="21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5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But that’s for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another day…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 to the Project Gutenberg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smtClean="0">
                <a:hlinkClick r:id="rId2"/>
              </a:rPr>
              <a:t>://www.gutenberg.org/files/21531/21531-h/21531-h.htm</a:t>
            </a:r>
            <a:endParaRPr lang="en-GB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4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Butt Joints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Plain Butt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Mitred</a:t>
            </a:r>
            <a:r>
              <a:rPr lang="en-US" dirty="0" smtClean="0"/>
              <a:t> Butt</a:t>
            </a:r>
          </a:p>
          <a:p>
            <a:endParaRPr lang="en-GB" dirty="0"/>
          </a:p>
        </p:txBody>
      </p:sp>
      <p:pic>
        <p:nvPicPr>
          <p:cNvPr id="1026" name="Picture 2" descr="C:\Users\Andre\Downloads\The Project Gutenberg eBook of Woodwork Joints, by Unknown_files\f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0890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e\Downloads\The Project Gutenberg eBook of Woodwork Joints, by Unknown_files\f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806" y="4149080"/>
            <a:ext cx="2089026" cy="10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26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Halving (Half Lap) Joints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Mitred</a:t>
            </a:r>
            <a:r>
              <a:rPr lang="en-US" dirty="0" smtClean="0"/>
              <a:t> Corner Halving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Corner Halving</a:t>
            </a:r>
          </a:p>
          <a:p>
            <a:endParaRPr lang="en-GB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14" y="2708920"/>
            <a:ext cx="3621890" cy="1911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708920"/>
            <a:ext cx="2304256" cy="28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7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Halving Joints 2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 Halving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Dovetailed T Halving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2448272" cy="3096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2708920"/>
            <a:ext cx="313361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Halving Joints 3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Edgeways Cross Halving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Cross Halving</a:t>
            </a:r>
            <a:endParaRPr lang="en-GB" dirty="0"/>
          </a:p>
        </p:txBody>
      </p:sp>
      <p:pic>
        <p:nvPicPr>
          <p:cNvPr id="2050" name="Picture 2" descr="C:\Users\Andre\Downloads\The Project Gutenberg eBook of Woodwork Joints, by Unknown_files\f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2826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\Downloads\The Project Gutenberg eBook of Woodwork Joints, by Unknown_files\f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111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4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Bridle Joints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 corner bridle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Angled bridle</a:t>
            </a:r>
          </a:p>
          <a:p>
            <a:endParaRPr lang="en-GB" dirty="0"/>
          </a:p>
        </p:txBody>
      </p:sp>
      <p:pic>
        <p:nvPicPr>
          <p:cNvPr id="3074" name="Picture 2" descr="C:\Users\Andre\Downloads\The Project Gutenberg eBook of Woodwork Joints, by Unknown_files\f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50778"/>
            <a:ext cx="3175911" cy="27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\Downloads\The Project Gutenberg eBook of Woodwork Joints, by Unknown_files\f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107828" cy="22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\Downloads\The Project Gutenberg eBook of Woodwork Joints, by Unknown_files\f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5071"/>
            <a:ext cx="1957809" cy="20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0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Mortise and Tenon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Stub Tenon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Haunched</a:t>
            </a:r>
            <a:r>
              <a:rPr lang="en-US" dirty="0" smtClean="0"/>
              <a:t> Tenon</a:t>
            </a:r>
          </a:p>
          <a:p>
            <a:endParaRPr lang="en-GB" dirty="0"/>
          </a:p>
        </p:txBody>
      </p:sp>
      <p:pic>
        <p:nvPicPr>
          <p:cNvPr id="4098" name="Picture 2" descr="C:\Users\Andre\Downloads\The Project Gutenberg eBook of Woodwork Joints, by Unknown_files\f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08920"/>
            <a:ext cx="29743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dre\Downloads\The Project Gutenberg eBook of Woodwork Joints, by Unknown_files\f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065" y="2276872"/>
            <a:ext cx="3312368" cy="19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dre\Downloads\The Project Gutenberg eBook of Woodwork Joints, by Unknown_files\f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163" y="4718492"/>
            <a:ext cx="2980171" cy="20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7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Mortise and Tenon 2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Wedged Through Tenon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Fox-wedged</a:t>
            </a:r>
            <a:endParaRPr lang="en-GB" dirty="0"/>
          </a:p>
        </p:txBody>
      </p:sp>
      <p:pic>
        <p:nvPicPr>
          <p:cNvPr id="5122" name="Picture 2" descr="C:\Users\Andre\Downloads\The Project Gutenberg eBook of Woodwork Joints, by Unknown_files\f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918282" cy="21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dre\Downloads\The Project Gutenberg eBook of Woodwork Joints, by Unknown_files\f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5883"/>
            <a:ext cx="3116095" cy="26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4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Mortise and Tenon 3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Twin/Multiple </a:t>
            </a:r>
            <a:r>
              <a:rPr lang="en-US" dirty="0" err="1" smtClean="0"/>
              <a:t>Tenons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Tusk </a:t>
            </a:r>
            <a:r>
              <a:rPr lang="en-US" dirty="0" err="1" smtClean="0"/>
              <a:t>Tenons</a:t>
            </a:r>
            <a:endParaRPr lang="en-GB" dirty="0"/>
          </a:p>
        </p:txBody>
      </p:sp>
      <p:pic>
        <p:nvPicPr>
          <p:cNvPr id="6148" name="Picture 4" descr="C:\Users\Andre\Downloads\The Project Gutenberg eBook of Woodwork Joints, by Unknown_files\f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376264" cy="23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ndre\Downloads\The Project Gutenberg eBook of Woodwork Joints, by Unknown_files\f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05746"/>
            <a:ext cx="1656184" cy="15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ndre\Downloads\The Project Gutenberg eBook of Woodwork Joints, by Unknown_files\f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308" y="4365105"/>
            <a:ext cx="2116628" cy="20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ndre\Downloads\The Project Gutenberg eBook of Woodwork Joints, by Unknown_files\f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718" y="4510781"/>
            <a:ext cx="2563682" cy="17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4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105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Woodworking Joints</vt:lpstr>
      <vt:lpstr>Butt Joints</vt:lpstr>
      <vt:lpstr>Halving (Half Lap) Joints</vt:lpstr>
      <vt:lpstr>Halving Joints 2</vt:lpstr>
      <vt:lpstr>Halving Joints 3</vt:lpstr>
      <vt:lpstr>Bridle Joints</vt:lpstr>
      <vt:lpstr>Mortise and Tenon</vt:lpstr>
      <vt:lpstr>Mortise and Tenon 2</vt:lpstr>
      <vt:lpstr>Mortise and Tenon 3</vt:lpstr>
      <vt:lpstr>The Dovetail</vt:lpstr>
      <vt:lpstr>Wait, there’s more…</vt:lpstr>
      <vt:lpstr>But that’s for another day…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</dc:creator>
  <cp:lastModifiedBy>cmps073</cp:lastModifiedBy>
  <cp:revision>10</cp:revision>
  <dcterms:created xsi:type="dcterms:W3CDTF">2016-03-06T13:07:16Z</dcterms:created>
  <dcterms:modified xsi:type="dcterms:W3CDTF">2016-03-11T09:42:33Z</dcterms:modified>
</cp:coreProperties>
</file>